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1"/>
    <p:restoredTop sz="94687"/>
  </p:normalViewPr>
  <p:slideViewPr>
    <p:cSldViewPr snapToGrid="0" snapToObjects="1">
      <p:cViewPr varScale="1">
        <p:scale>
          <a:sx n="138" d="100"/>
          <a:sy n="138" d="100"/>
        </p:scale>
        <p:origin x="18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9/5/23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9/5/23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9/5/23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9/5/23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9/5/23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9/5/23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9/5/23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019673" y="2736556"/>
            <a:ext cx="85272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443842" y="2736556"/>
            <a:ext cx="839265"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6791597" y="2187131"/>
                <a:ext cx="4326063"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6791597" y="2187131"/>
                <a:ext cx="4326063" cy="4142153"/>
              </a:xfrm>
              <a:prstGeom prst="rect">
                <a:avLst/>
              </a:prstGeom>
              <a:blipFill>
                <a:blip r:embed="rId2"/>
                <a:stretch>
                  <a:fillRect l="-1173" r="-587"/>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2-DFA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_</m:t>
                    </m:r>
                    <m:r>
                      <a:rPr lang="en-US" sz="1500" b="0" i="1" smtClean="0">
                        <a:solidFill>
                          <a:schemeClr val="tx1"/>
                        </a:solidFill>
                        <a:latin typeface="Cambria Math" panose="02040503050406030204" pitchFamily="18" charset="0"/>
                      </a:rPr>
                      <m:t>𝜖</m:t>
                    </m:r>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that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07338" y="2370796"/>
            <a:ext cx="821853" cy="47984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34812</TotalTime>
  <Words>8377</Words>
  <Application>Microsoft Macintosh PowerPoint</Application>
  <PresentationFormat>Widescreen</PresentationFormat>
  <Paragraphs>921</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205</cp:revision>
  <dcterms:created xsi:type="dcterms:W3CDTF">2023-02-24T14:15:53Z</dcterms:created>
  <dcterms:modified xsi:type="dcterms:W3CDTF">2023-09-05T20:03:24Z</dcterms:modified>
</cp:coreProperties>
</file>